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6EFE82-8DD8-4F00-828E-70796E7AF5E4}" type="datetimeFigureOut">
              <a:rPr lang="es-CO" smtClean="0"/>
              <a:t>16/10/2012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8ABDDE-A418-4597-B54A-1DCB671D11C6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ABDDE-A418-4597-B54A-1DCB671D11C6}" type="slidenum">
              <a:rPr lang="es-CO" smtClean="0"/>
              <a:t>2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EDF393A-C80A-4377-A19E-BA1251974C01}" type="datetimeFigureOut">
              <a:rPr lang="es-CO" smtClean="0"/>
              <a:t>16/10/2012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A81E8B3-092E-485B-B8BF-09CF94DA7B7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393A-C80A-4377-A19E-BA1251974C01}" type="datetimeFigureOut">
              <a:rPr lang="es-CO" smtClean="0"/>
              <a:t>16/10/2012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1E8B3-092E-485B-B8BF-09CF94DA7B7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393A-C80A-4377-A19E-BA1251974C01}" type="datetimeFigureOut">
              <a:rPr lang="es-CO" smtClean="0"/>
              <a:t>16/10/2012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1E8B3-092E-485B-B8BF-09CF94DA7B7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EDF393A-C80A-4377-A19E-BA1251974C01}" type="datetimeFigureOut">
              <a:rPr lang="es-CO" smtClean="0"/>
              <a:t>16/10/2012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1E8B3-092E-485B-B8BF-09CF94DA7B7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EDF393A-C80A-4377-A19E-BA1251974C01}" type="datetimeFigureOut">
              <a:rPr lang="es-CO" smtClean="0"/>
              <a:t>16/10/2012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A81E8B3-092E-485B-B8BF-09CF94DA7B7F}" type="slidenum">
              <a:rPr lang="es-CO" smtClean="0"/>
              <a:t>‹Nº›</a:t>
            </a:fld>
            <a:endParaRPr lang="es-CO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EDF393A-C80A-4377-A19E-BA1251974C01}" type="datetimeFigureOut">
              <a:rPr lang="es-CO" smtClean="0"/>
              <a:t>16/10/2012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A81E8B3-092E-485B-B8BF-09CF94DA7B7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EDF393A-C80A-4377-A19E-BA1251974C01}" type="datetimeFigureOut">
              <a:rPr lang="es-CO" smtClean="0"/>
              <a:t>16/10/2012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A81E8B3-092E-485B-B8BF-09CF94DA7B7F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F393A-C80A-4377-A19E-BA1251974C01}" type="datetimeFigureOut">
              <a:rPr lang="es-CO" smtClean="0"/>
              <a:t>16/10/2012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1E8B3-092E-485B-B8BF-09CF94DA7B7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EDF393A-C80A-4377-A19E-BA1251974C01}" type="datetimeFigureOut">
              <a:rPr lang="es-CO" smtClean="0"/>
              <a:t>16/10/2012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A81E8B3-092E-485B-B8BF-09CF94DA7B7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EDF393A-C80A-4377-A19E-BA1251974C01}" type="datetimeFigureOut">
              <a:rPr lang="es-CO" smtClean="0"/>
              <a:t>16/10/2012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A81E8B3-092E-485B-B8BF-09CF94DA7B7F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EDF393A-C80A-4377-A19E-BA1251974C01}" type="datetimeFigureOut">
              <a:rPr lang="es-CO" smtClean="0"/>
              <a:t>16/10/2012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A81E8B3-092E-485B-B8BF-09CF94DA7B7F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EDF393A-C80A-4377-A19E-BA1251974C01}" type="datetimeFigureOut">
              <a:rPr lang="es-CO" smtClean="0"/>
              <a:t>16/10/2012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A81E8B3-092E-485B-B8BF-09CF94DA7B7F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113834"/>
          </a:xfrm>
        </p:spPr>
        <p:txBody>
          <a:bodyPr>
            <a:normAutofit/>
          </a:bodyPr>
          <a:lstStyle/>
          <a:p>
            <a:r>
              <a:rPr lang="es-ES" sz="3200" dirty="0" smtClean="0"/>
              <a:t>Trabajo de castellano </a:t>
            </a:r>
            <a:br>
              <a:rPr lang="es-ES" sz="3200" dirty="0" smtClean="0"/>
            </a:b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>tema : textos expositivos </a:t>
            </a:r>
            <a:br>
              <a:rPr lang="es-ES" sz="3200" dirty="0" smtClean="0"/>
            </a:b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>presentado por : Adriana Marcela Rojano Royeth </a:t>
            </a:r>
            <a:br>
              <a:rPr lang="es-ES" sz="3200" dirty="0" smtClean="0"/>
            </a:b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>Profesor : José Luis Carrasquilla Gil</a:t>
            </a:r>
            <a:endParaRPr lang="es-CO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843808" y="548680"/>
            <a:ext cx="3096344" cy="28803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bg1"/>
                </a:solidFill>
              </a:rPr>
              <a:t>Textos expositivos</a:t>
            </a:r>
            <a:endParaRPr lang="es-CO" sz="1600" dirty="0">
              <a:solidFill>
                <a:schemeClr val="bg1"/>
              </a:solidFill>
            </a:endParaRPr>
          </a:p>
        </p:txBody>
      </p:sp>
      <p:sp>
        <p:nvSpPr>
          <p:cNvPr id="18" name="17 Flecha abajo"/>
          <p:cNvSpPr/>
          <p:nvPr/>
        </p:nvSpPr>
        <p:spPr>
          <a:xfrm>
            <a:off x="4355976" y="836712"/>
            <a:ext cx="72008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19 Rectángulo"/>
          <p:cNvSpPr/>
          <p:nvPr/>
        </p:nvSpPr>
        <p:spPr>
          <a:xfrm>
            <a:off x="3275856" y="980728"/>
            <a:ext cx="230425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bg1"/>
                </a:solidFill>
              </a:rPr>
              <a:t>Enseñan Temas De Disciplina</a:t>
            </a:r>
            <a:endParaRPr lang="es-CO" sz="1600" dirty="0">
              <a:solidFill>
                <a:schemeClr val="bg1"/>
              </a:solidFill>
            </a:endParaRPr>
          </a:p>
        </p:txBody>
      </p:sp>
      <p:sp>
        <p:nvSpPr>
          <p:cNvPr id="22" name="21 Flecha abajo"/>
          <p:cNvSpPr/>
          <p:nvPr/>
        </p:nvSpPr>
        <p:spPr>
          <a:xfrm>
            <a:off x="4355976" y="1772816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24" name="23 Conector recto"/>
          <p:cNvCxnSpPr/>
          <p:nvPr/>
        </p:nvCxnSpPr>
        <p:spPr>
          <a:xfrm>
            <a:off x="1907704" y="1988840"/>
            <a:ext cx="2448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>
            <a:stCxn id="22" idx="2"/>
          </p:cNvCxnSpPr>
          <p:nvPr/>
        </p:nvCxnSpPr>
        <p:spPr>
          <a:xfrm>
            <a:off x="4427984" y="1988840"/>
            <a:ext cx="3744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>
            <a:off x="1115616" y="1988840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/>
          <p:nvPr/>
        </p:nvCxnSpPr>
        <p:spPr>
          <a:xfrm>
            <a:off x="3923928" y="1988840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Flecha abajo"/>
          <p:cNvSpPr/>
          <p:nvPr/>
        </p:nvSpPr>
        <p:spPr>
          <a:xfrm>
            <a:off x="1043608" y="1988840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7" name="36 Flecha abajo"/>
          <p:cNvSpPr/>
          <p:nvPr/>
        </p:nvSpPr>
        <p:spPr>
          <a:xfrm>
            <a:off x="4355976" y="1988840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8" name="37 Flecha abajo"/>
          <p:cNvSpPr/>
          <p:nvPr/>
        </p:nvSpPr>
        <p:spPr>
          <a:xfrm>
            <a:off x="8100392" y="1988840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0" name="39 Rectángulo"/>
          <p:cNvSpPr/>
          <p:nvPr/>
        </p:nvSpPr>
        <p:spPr>
          <a:xfrm>
            <a:off x="395536" y="2204864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bg1"/>
                </a:solidFill>
              </a:rPr>
              <a:t>Se caracteriza</a:t>
            </a:r>
            <a:endParaRPr lang="es-CO" sz="1600" dirty="0">
              <a:solidFill>
                <a:schemeClr val="bg1"/>
              </a:solidFill>
            </a:endParaRPr>
          </a:p>
        </p:txBody>
      </p:sp>
      <p:sp>
        <p:nvSpPr>
          <p:cNvPr id="41" name="40 Rectángulo"/>
          <p:cNvSpPr/>
          <p:nvPr/>
        </p:nvSpPr>
        <p:spPr>
          <a:xfrm>
            <a:off x="3635896" y="2204864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bg1"/>
                </a:solidFill>
              </a:rPr>
              <a:t>utilizada</a:t>
            </a:r>
            <a:endParaRPr lang="es-CO" sz="1600" dirty="0">
              <a:solidFill>
                <a:schemeClr val="bg1"/>
              </a:solidFill>
            </a:endParaRPr>
          </a:p>
        </p:txBody>
      </p:sp>
      <p:sp>
        <p:nvSpPr>
          <p:cNvPr id="42" name="41 Rectángulo"/>
          <p:cNvSpPr/>
          <p:nvPr/>
        </p:nvSpPr>
        <p:spPr>
          <a:xfrm>
            <a:off x="7308304" y="2204864"/>
            <a:ext cx="15121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bg1"/>
                </a:solidFill>
              </a:rPr>
              <a:t>facilita</a:t>
            </a:r>
            <a:endParaRPr lang="es-CO" sz="1600" dirty="0">
              <a:solidFill>
                <a:schemeClr val="bg1"/>
              </a:solidFill>
            </a:endParaRPr>
          </a:p>
        </p:txBody>
      </p:sp>
      <p:sp>
        <p:nvSpPr>
          <p:cNvPr id="44" name="43 Flecha abajo"/>
          <p:cNvSpPr/>
          <p:nvPr/>
        </p:nvSpPr>
        <p:spPr>
          <a:xfrm>
            <a:off x="971600" y="2780928"/>
            <a:ext cx="21602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5" name="44 Flecha abajo"/>
          <p:cNvSpPr/>
          <p:nvPr/>
        </p:nvSpPr>
        <p:spPr>
          <a:xfrm>
            <a:off x="4211960" y="2780928"/>
            <a:ext cx="21602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6" name="45 Flecha abajo"/>
          <p:cNvSpPr/>
          <p:nvPr/>
        </p:nvSpPr>
        <p:spPr>
          <a:xfrm>
            <a:off x="8172400" y="2852936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8" name="47 Rectángulo"/>
          <p:cNvSpPr/>
          <p:nvPr/>
        </p:nvSpPr>
        <p:spPr>
          <a:xfrm>
            <a:off x="395536" y="2996952"/>
            <a:ext cx="144016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bg1"/>
                </a:solidFill>
              </a:rPr>
              <a:t>Por la estructura global</a:t>
            </a:r>
            <a:endParaRPr lang="es-CO" sz="1600" dirty="0">
              <a:solidFill>
                <a:schemeClr val="bg1"/>
              </a:solidFill>
            </a:endParaRPr>
          </a:p>
        </p:txBody>
      </p:sp>
      <p:sp>
        <p:nvSpPr>
          <p:cNvPr id="49" name="48 Rectángulo"/>
          <p:cNvSpPr/>
          <p:nvPr/>
        </p:nvSpPr>
        <p:spPr>
          <a:xfrm>
            <a:off x="3563888" y="2996952"/>
            <a:ext cx="15121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bg1"/>
                </a:solidFill>
              </a:rPr>
              <a:t>Para presentar información</a:t>
            </a:r>
            <a:endParaRPr lang="es-CO" sz="1600" dirty="0">
              <a:solidFill>
                <a:schemeClr val="bg1"/>
              </a:solidFill>
            </a:endParaRPr>
          </a:p>
        </p:txBody>
      </p:sp>
      <p:sp>
        <p:nvSpPr>
          <p:cNvPr id="50" name="49 Rectángulo"/>
          <p:cNvSpPr/>
          <p:nvPr/>
        </p:nvSpPr>
        <p:spPr>
          <a:xfrm>
            <a:off x="7308304" y="3140968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bg1"/>
                </a:solidFill>
              </a:rPr>
              <a:t>El tema tratado</a:t>
            </a:r>
            <a:endParaRPr lang="es-CO" sz="1600" dirty="0">
              <a:solidFill>
                <a:schemeClr val="bg1"/>
              </a:solidFill>
            </a:endParaRPr>
          </a:p>
        </p:txBody>
      </p:sp>
      <p:sp>
        <p:nvSpPr>
          <p:cNvPr id="51" name="50 Flecha abajo"/>
          <p:cNvSpPr/>
          <p:nvPr/>
        </p:nvSpPr>
        <p:spPr>
          <a:xfrm>
            <a:off x="971600" y="3861048"/>
            <a:ext cx="144016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55" name="54 Conector recto"/>
          <p:cNvCxnSpPr>
            <a:stCxn id="51" idx="2"/>
          </p:cNvCxnSpPr>
          <p:nvPr/>
        </p:nvCxnSpPr>
        <p:spPr>
          <a:xfrm>
            <a:off x="1043608" y="4005064"/>
            <a:ext cx="70567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56 Flecha abajo"/>
          <p:cNvSpPr/>
          <p:nvPr/>
        </p:nvSpPr>
        <p:spPr>
          <a:xfrm>
            <a:off x="4211960" y="3789040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8" name="57 Flecha abajo"/>
          <p:cNvSpPr/>
          <p:nvPr/>
        </p:nvSpPr>
        <p:spPr>
          <a:xfrm>
            <a:off x="8028384" y="3717032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9" name="58 Flecha abajo"/>
          <p:cNvSpPr/>
          <p:nvPr/>
        </p:nvSpPr>
        <p:spPr>
          <a:xfrm>
            <a:off x="1043608" y="4005064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1" name="60 Flecha abajo"/>
          <p:cNvSpPr/>
          <p:nvPr/>
        </p:nvSpPr>
        <p:spPr>
          <a:xfrm>
            <a:off x="7956376" y="4005064"/>
            <a:ext cx="21602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2" name="61 Rectángulo"/>
          <p:cNvSpPr/>
          <p:nvPr/>
        </p:nvSpPr>
        <p:spPr>
          <a:xfrm>
            <a:off x="611560" y="4221088"/>
            <a:ext cx="172819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bg1"/>
                </a:solidFill>
              </a:rPr>
              <a:t>supra estructura</a:t>
            </a:r>
            <a:endParaRPr lang="es-CO" sz="1600" dirty="0">
              <a:solidFill>
                <a:schemeClr val="bg1"/>
              </a:solidFill>
            </a:endParaRPr>
          </a:p>
        </p:txBody>
      </p:sp>
      <p:sp>
        <p:nvSpPr>
          <p:cNvPr id="63" name="62 Rectángulo"/>
          <p:cNvSpPr/>
          <p:nvPr/>
        </p:nvSpPr>
        <p:spPr>
          <a:xfrm>
            <a:off x="7020272" y="4221088"/>
            <a:ext cx="187220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bg1"/>
                </a:solidFill>
              </a:rPr>
              <a:t>Producción de textos</a:t>
            </a:r>
            <a:endParaRPr lang="es-CO" sz="1600" dirty="0">
              <a:solidFill>
                <a:schemeClr val="bg1"/>
              </a:solidFill>
            </a:endParaRPr>
          </a:p>
        </p:txBody>
      </p:sp>
      <p:sp>
        <p:nvSpPr>
          <p:cNvPr id="64" name="63 Flecha abajo"/>
          <p:cNvSpPr/>
          <p:nvPr/>
        </p:nvSpPr>
        <p:spPr>
          <a:xfrm>
            <a:off x="1259632" y="4653136"/>
            <a:ext cx="216024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5" name="64 Flecha abajo"/>
          <p:cNvSpPr/>
          <p:nvPr/>
        </p:nvSpPr>
        <p:spPr>
          <a:xfrm>
            <a:off x="7812360" y="4653136"/>
            <a:ext cx="216024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67" name="66 Conector recto"/>
          <p:cNvCxnSpPr>
            <a:endCxn id="77" idx="0"/>
          </p:cNvCxnSpPr>
          <p:nvPr/>
        </p:nvCxnSpPr>
        <p:spPr>
          <a:xfrm>
            <a:off x="539552" y="4797152"/>
            <a:ext cx="30603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67 Flecha abajo"/>
          <p:cNvSpPr/>
          <p:nvPr/>
        </p:nvSpPr>
        <p:spPr>
          <a:xfrm>
            <a:off x="251520" y="4797152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0" name="69 Rectángulo"/>
          <p:cNvSpPr/>
          <p:nvPr/>
        </p:nvSpPr>
        <p:spPr>
          <a:xfrm>
            <a:off x="0" y="5085184"/>
            <a:ext cx="89959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bg1"/>
                </a:solidFill>
              </a:rPr>
              <a:t>objeto</a:t>
            </a:r>
            <a:endParaRPr lang="es-CO" sz="1200" dirty="0">
              <a:solidFill>
                <a:schemeClr val="bg1"/>
              </a:solidFill>
            </a:endParaRPr>
          </a:p>
        </p:txBody>
      </p:sp>
      <p:sp>
        <p:nvSpPr>
          <p:cNvPr id="72" name="71 Flecha abajo"/>
          <p:cNvSpPr/>
          <p:nvPr/>
        </p:nvSpPr>
        <p:spPr>
          <a:xfrm>
            <a:off x="1259632" y="4797152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4" name="73 Rectángulo"/>
          <p:cNvSpPr/>
          <p:nvPr/>
        </p:nvSpPr>
        <p:spPr>
          <a:xfrm>
            <a:off x="971600" y="5013176"/>
            <a:ext cx="93610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bg1"/>
                </a:solidFill>
              </a:rPr>
              <a:t>propiedades</a:t>
            </a:r>
            <a:endParaRPr lang="es-CO" sz="1200" dirty="0">
              <a:solidFill>
                <a:schemeClr val="bg1"/>
              </a:solidFill>
            </a:endParaRPr>
          </a:p>
        </p:txBody>
      </p:sp>
      <p:sp>
        <p:nvSpPr>
          <p:cNvPr id="75" name="74 Flecha abajo"/>
          <p:cNvSpPr/>
          <p:nvPr/>
        </p:nvSpPr>
        <p:spPr>
          <a:xfrm>
            <a:off x="2123728" y="4797152"/>
            <a:ext cx="21602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6" name="75 Rectángulo"/>
          <p:cNvSpPr/>
          <p:nvPr/>
        </p:nvSpPr>
        <p:spPr>
          <a:xfrm>
            <a:off x="1979712" y="5013176"/>
            <a:ext cx="10081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bg1"/>
                </a:solidFill>
              </a:rPr>
              <a:t>Agente de cambio</a:t>
            </a:r>
            <a:endParaRPr lang="es-CO" sz="1200" dirty="0">
              <a:solidFill>
                <a:schemeClr val="bg1"/>
              </a:solidFill>
            </a:endParaRPr>
          </a:p>
        </p:txBody>
      </p:sp>
      <p:sp>
        <p:nvSpPr>
          <p:cNvPr id="77" name="76 Flecha abajo"/>
          <p:cNvSpPr/>
          <p:nvPr/>
        </p:nvSpPr>
        <p:spPr>
          <a:xfrm>
            <a:off x="3491880" y="4797152"/>
            <a:ext cx="21602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8" name="77 Rectángulo"/>
          <p:cNvSpPr/>
          <p:nvPr/>
        </p:nvSpPr>
        <p:spPr>
          <a:xfrm>
            <a:off x="3131840" y="5013176"/>
            <a:ext cx="10081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bg1"/>
                </a:solidFill>
              </a:rPr>
              <a:t>proceso</a:t>
            </a:r>
            <a:endParaRPr lang="es-CO" sz="1400" dirty="0">
              <a:solidFill>
                <a:schemeClr val="bg1"/>
              </a:solidFill>
            </a:endParaRPr>
          </a:p>
        </p:txBody>
      </p:sp>
      <p:cxnSp>
        <p:nvCxnSpPr>
          <p:cNvPr id="81" name="80 Conector recto"/>
          <p:cNvCxnSpPr>
            <a:endCxn id="82" idx="0"/>
          </p:cNvCxnSpPr>
          <p:nvPr/>
        </p:nvCxnSpPr>
        <p:spPr>
          <a:xfrm>
            <a:off x="6084168" y="4797152"/>
            <a:ext cx="2412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81 Flecha abajo"/>
          <p:cNvSpPr/>
          <p:nvPr/>
        </p:nvSpPr>
        <p:spPr>
          <a:xfrm>
            <a:off x="8388424" y="4797152"/>
            <a:ext cx="21602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4" name="83 Rectángulo"/>
          <p:cNvSpPr/>
          <p:nvPr/>
        </p:nvSpPr>
        <p:spPr>
          <a:xfrm>
            <a:off x="8028384" y="5013176"/>
            <a:ext cx="93610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bg1"/>
                </a:solidFill>
              </a:rPr>
              <a:t>funciones</a:t>
            </a:r>
            <a:endParaRPr lang="es-CO" sz="1200" dirty="0">
              <a:solidFill>
                <a:schemeClr val="bg1"/>
              </a:solidFill>
            </a:endParaRPr>
          </a:p>
        </p:txBody>
      </p:sp>
      <p:sp>
        <p:nvSpPr>
          <p:cNvPr id="86" name="85 Flecha abajo"/>
          <p:cNvSpPr/>
          <p:nvPr/>
        </p:nvSpPr>
        <p:spPr>
          <a:xfrm>
            <a:off x="7380312" y="4797152"/>
            <a:ext cx="21602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7" name="86 Rectángulo"/>
          <p:cNvSpPr/>
          <p:nvPr/>
        </p:nvSpPr>
        <p:spPr>
          <a:xfrm>
            <a:off x="7020272" y="5013176"/>
            <a:ext cx="93610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bg1"/>
                </a:solidFill>
              </a:rPr>
              <a:t>atributos</a:t>
            </a:r>
            <a:endParaRPr lang="es-CO" sz="1200" dirty="0">
              <a:solidFill>
                <a:schemeClr val="bg1"/>
              </a:solidFill>
            </a:endParaRPr>
          </a:p>
        </p:txBody>
      </p:sp>
      <p:cxnSp>
        <p:nvCxnSpPr>
          <p:cNvPr id="89" name="88 Conector recto"/>
          <p:cNvCxnSpPr>
            <a:stCxn id="68" idx="0"/>
          </p:cNvCxnSpPr>
          <p:nvPr/>
        </p:nvCxnSpPr>
        <p:spPr>
          <a:xfrm>
            <a:off x="323528" y="479715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89 Flecha abajo"/>
          <p:cNvSpPr/>
          <p:nvPr/>
        </p:nvSpPr>
        <p:spPr>
          <a:xfrm>
            <a:off x="6516216" y="4797152"/>
            <a:ext cx="21602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1" name="90 Rectángulo"/>
          <p:cNvSpPr/>
          <p:nvPr/>
        </p:nvSpPr>
        <p:spPr>
          <a:xfrm>
            <a:off x="6084168" y="5013176"/>
            <a:ext cx="86409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bg1"/>
                </a:solidFill>
              </a:rPr>
              <a:t>Localización de las partes</a:t>
            </a:r>
            <a:endParaRPr lang="es-CO" sz="1200" dirty="0">
              <a:solidFill>
                <a:schemeClr val="bg1"/>
              </a:solidFill>
            </a:endParaRPr>
          </a:p>
        </p:txBody>
      </p:sp>
      <p:cxnSp>
        <p:nvCxnSpPr>
          <p:cNvPr id="93" name="92 Conector recto"/>
          <p:cNvCxnSpPr/>
          <p:nvPr/>
        </p:nvCxnSpPr>
        <p:spPr>
          <a:xfrm flipH="1">
            <a:off x="5508104" y="4797152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93 Flecha abajo"/>
          <p:cNvSpPr/>
          <p:nvPr/>
        </p:nvSpPr>
        <p:spPr>
          <a:xfrm>
            <a:off x="5508104" y="4797152"/>
            <a:ext cx="21602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5" name="94 Rectángulo"/>
          <p:cNvSpPr/>
          <p:nvPr/>
        </p:nvSpPr>
        <p:spPr>
          <a:xfrm>
            <a:off x="5076056" y="5013176"/>
            <a:ext cx="9361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bg1"/>
                </a:solidFill>
              </a:rPr>
              <a:t>Denominación de las partes</a:t>
            </a:r>
            <a:endParaRPr lang="es-CO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36</TotalTime>
  <Words>45</Words>
  <Application>Microsoft Office PowerPoint</Application>
  <PresentationFormat>Presentación en pantalla (4:3)</PresentationFormat>
  <Paragraphs>20</Paragraphs>
  <Slides>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Brío</vt:lpstr>
      <vt:lpstr>Trabajo de castellano   tema : textos expositivos   presentado por : Adriana Marcela Rojano Royeth   Profesor : José Luis Carrasquilla Gil</vt:lpstr>
      <vt:lpstr>Diapositiva 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4</cp:revision>
  <dcterms:created xsi:type="dcterms:W3CDTF">2012-10-17T02:00:17Z</dcterms:created>
  <dcterms:modified xsi:type="dcterms:W3CDTF">2012-10-17T02:36:54Z</dcterms:modified>
</cp:coreProperties>
</file>